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1" r:id="rId6"/>
    <p:sldId id="258" r:id="rId7"/>
    <p:sldId id="262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89DC0-15E4-4578-9482-A4C85FE66FF2}" type="datetimeFigureOut">
              <a:rPr lang="ko-KR" altLang="en-US" smtClean="0"/>
              <a:t>2013-04-16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F9C14-01C6-4AA2-A4B6-814884A13C7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580112" y="548680"/>
            <a:ext cx="3238128" cy="5544616"/>
          </a:xfrm>
        </p:spPr>
        <p:txBody>
          <a:bodyPr>
            <a:normAutofit/>
          </a:bodyPr>
          <a:lstStyle/>
          <a:p>
            <a:r>
              <a:rPr lang="zh-CN" altLang="en-US" sz="6000" dirty="0" smtClean="0"/>
              <a:t>求神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zh-CN" altLang="en-US" sz="6000" dirty="0" smtClean="0"/>
              <a:t>憐憫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zh-CN" altLang="en-US" sz="6000" dirty="0" smtClean="0"/>
              <a:t>受逼迫的北韓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zh-CN" altLang="en-US" sz="6000" dirty="0" smtClean="0"/>
              <a:t>弟兄姐妹！</a:t>
            </a:r>
            <a:endParaRPr lang="ko-KR" altLang="en-US" sz="6000" dirty="0"/>
          </a:p>
        </p:txBody>
      </p:sp>
      <p:pic>
        <p:nvPicPr>
          <p:cNvPr id="4" name="그림 3" descr="http://www.dallasecho.com/gnu4/data/file/INFOBANK/1633542445_o5a9l4TO_nkore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410445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868144" y="548680"/>
            <a:ext cx="2952328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打開大門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Doors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</a:t>
            </a:r>
            <a:r>
              <a:rPr lang="zh-TW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佈每年度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環球</a:t>
            </a:r>
            <a:endParaRPr lang="en-US" altLang="ko-K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監察名單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」，顯</a:t>
            </a:r>
            <a:r>
              <a:rPr lang="zh-TW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示北韓連續十年名列「迫害基督徒最嚴重的國家」榜首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그림 3" descr="http://www.rfa.org/korean/nk_bible_305.jpg/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54006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6012160" y="476672"/>
            <a:ext cx="2684984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b="1" dirty="0" smtClean="0">
                <a:solidFill>
                  <a:schemeClr val="bg1"/>
                </a:solidFill>
              </a:rPr>
              <a:t>  </a:t>
            </a:r>
            <a:r>
              <a:rPr lang="zh-TW" altLang="ko-KR" sz="4000" b="1" dirty="0" smtClean="0">
                <a:solidFill>
                  <a:schemeClr val="bg1"/>
                </a:solidFill>
              </a:rPr>
              <a:t>北韓</a:t>
            </a:r>
            <a:endParaRPr lang="en-US" altLang="zh-TW" sz="4000" b="1" dirty="0" smtClean="0">
              <a:solidFill>
                <a:schemeClr val="bg1"/>
              </a:solidFill>
            </a:endParaRPr>
          </a:p>
          <a:p>
            <a:r>
              <a:rPr lang="zh-TW" altLang="ko-KR" b="1" dirty="0" smtClean="0">
                <a:solidFill>
                  <a:schemeClr val="bg1"/>
                </a:solidFill>
              </a:rPr>
              <a:t>約</a:t>
            </a:r>
            <a:r>
              <a:rPr lang="zh-CN" altLang="en-US" b="1" dirty="0" smtClean="0">
                <a:solidFill>
                  <a:schemeClr val="bg1"/>
                </a:solidFill>
              </a:rPr>
              <a:t>有</a:t>
            </a:r>
            <a:r>
              <a:rPr lang="en-US" altLang="ko-KR" b="1" dirty="0" smtClean="0">
                <a:solidFill>
                  <a:schemeClr val="bg1"/>
                </a:solidFill>
              </a:rPr>
              <a:t>40</a:t>
            </a:r>
            <a:r>
              <a:rPr lang="zh-TW" altLang="ko-KR" b="1" dirty="0">
                <a:solidFill>
                  <a:schemeClr val="bg1"/>
                </a:solidFill>
              </a:rPr>
              <a:t>萬基督</a:t>
            </a:r>
            <a:r>
              <a:rPr lang="zh-TW" altLang="ko-KR" b="1" dirty="0" smtClean="0">
                <a:solidFill>
                  <a:schemeClr val="bg1"/>
                </a:solidFill>
              </a:rPr>
              <a:t>徒</a:t>
            </a:r>
            <a:endParaRPr lang="en-US" altLang="zh-TW" b="1" dirty="0">
              <a:solidFill>
                <a:schemeClr val="bg1"/>
              </a:solidFill>
            </a:endParaRPr>
          </a:p>
          <a:p>
            <a:r>
              <a:rPr lang="zh-TW" altLang="ko-KR" b="1" dirty="0" smtClean="0">
                <a:solidFill>
                  <a:schemeClr val="bg1"/>
                </a:solidFill>
              </a:rPr>
              <a:t>約</a:t>
            </a:r>
            <a:r>
              <a:rPr lang="zh-TW" altLang="ko-KR" b="1" dirty="0">
                <a:solidFill>
                  <a:schemeClr val="bg1"/>
                </a:solidFill>
              </a:rPr>
              <a:t>有</a:t>
            </a:r>
            <a:r>
              <a:rPr lang="en-US" altLang="ko-KR" b="1" dirty="0">
                <a:solidFill>
                  <a:schemeClr val="bg1"/>
                </a:solidFill>
              </a:rPr>
              <a:t>5,500</a:t>
            </a:r>
            <a:r>
              <a:rPr lang="zh-TW" altLang="ko-KR" b="1" dirty="0">
                <a:solidFill>
                  <a:schemeClr val="bg1"/>
                </a:solidFill>
              </a:rPr>
              <a:t>個地下家庭教</a:t>
            </a:r>
            <a:r>
              <a:rPr lang="zh-TW" altLang="ko-KR" b="1" dirty="0" smtClean="0">
                <a:solidFill>
                  <a:schemeClr val="bg1"/>
                </a:solidFill>
              </a:rPr>
              <a:t>會</a:t>
            </a:r>
            <a:endParaRPr lang="en-US" altLang="zh-TW" b="1" dirty="0" smtClean="0">
              <a:solidFill>
                <a:schemeClr val="bg1"/>
              </a:solidFill>
            </a:endParaRPr>
          </a:p>
          <a:p>
            <a:r>
              <a:rPr lang="zh-TW" altLang="ko-KR" b="1" dirty="0" smtClean="0">
                <a:solidFill>
                  <a:schemeClr val="bg1"/>
                </a:solidFill>
              </a:rPr>
              <a:t>約</a:t>
            </a:r>
            <a:r>
              <a:rPr lang="en-US" altLang="ko-KR" b="1" dirty="0">
                <a:solidFill>
                  <a:schemeClr val="bg1"/>
                </a:solidFill>
              </a:rPr>
              <a:t>6</a:t>
            </a:r>
            <a:r>
              <a:rPr lang="zh-TW" altLang="ko-KR" b="1" dirty="0">
                <a:solidFill>
                  <a:schemeClr val="bg1"/>
                </a:solidFill>
              </a:rPr>
              <a:t>至</a:t>
            </a:r>
            <a:r>
              <a:rPr lang="en-US" altLang="ko-KR" b="1" dirty="0">
                <a:solidFill>
                  <a:schemeClr val="bg1"/>
                </a:solidFill>
              </a:rPr>
              <a:t>8</a:t>
            </a:r>
            <a:r>
              <a:rPr lang="zh-TW" altLang="ko-KR" b="1" dirty="0">
                <a:solidFill>
                  <a:schemeClr val="bg1"/>
                </a:solidFill>
              </a:rPr>
              <a:t>萬北韓信徒被囚禁在勞改營裏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7" name="그림 6" descr="http://www.rfa.org/korean/nk_bible_305.jpg/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54006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5652120" y="476672"/>
            <a:ext cx="3168352" cy="597666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zh-CN" altLang="en-US" sz="3300" b="1" dirty="0" smtClean="0">
                <a:solidFill>
                  <a:schemeClr val="bg1"/>
                </a:solidFill>
              </a:rPr>
              <a:t>金正日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過</a:t>
            </a:r>
            <a:r>
              <a:rPr lang="zh-TW" altLang="ko-KR" sz="3300" b="1" dirty="0">
                <a:solidFill>
                  <a:schemeClr val="bg1"/>
                </a:solidFill>
              </a:rPr>
              <a:t>世後，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在</a:t>
            </a:r>
            <a:r>
              <a:rPr lang="zh-CN" altLang="en-US" sz="3300" b="1" dirty="0" smtClean="0">
                <a:solidFill>
                  <a:schemeClr val="bg1"/>
                </a:solidFill>
              </a:rPr>
              <a:t>金正恩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統</a:t>
            </a:r>
            <a:r>
              <a:rPr lang="zh-TW" altLang="ko-KR" sz="3300" b="1" dirty="0">
                <a:solidFill>
                  <a:schemeClr val="bg1"/>
                </a:solidFill>
              </a:rPr>
              <a:t>治下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的</a:t>
            </a:r>
            <a:r>
              <a:rPr lang="zh-CN" altLang="en-US" sz="3300" b="1" dirty="0" smtClean="0">
                <a:solidFill>
                  <a:schemeClr val="bg1"/>
                </a:solidFill>
              </a:rPr>
              <a:t>北韓基督徒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的</a:t>
            </a:r>
            <a:r>
              <a:rPr lang="zh-TW" altLang="ko-KR" sz="3300" b="1" dirty="0">
                <a:solidFill>
                  <a:schemeClr val="bg1"/>
                </a:solidFill>
              </a:rPr>
              <a:t>處境可能更加危險。如今又遇緊張局勢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，</a:t>
            </a:r>
            <a:r>
              <a:rPr lang="zh-CN" altLang="en-US" sz="3300" b="1" dirty="0" smtClean="0">
                <a:solidFill>
                  <a:schemeClr val="bg1"/>
                </a:solidFill>
              </a:rPr>
              <a:t>北韓基督徒</a:t>
            </a:r>
            <a:r>
              <a:rPr lang="zh-TW" altLang="ko-KR" sz="3300" b="1" dirty="0" smtClean="0">
                <a:solidFill>
                  <a:schemeClr val="bg1"/>
                </a:solidFill>
              </a:rPr>
              <a:t>常</a:t>
            </a:r>
            <a:r>
              <a:rPr lang="zh-TW" altLang="ko-KR" sz="3300" b="1" dirty="0">
                <a:solidFill>
                  <a:schemeClr val="bg1"/>
                </a:solidFill>
              </a:rPr>
              <a:t>被</a:t>
            </a:r>
            <a:r>
              <a:rPr lang="zh-TW" altLang="ko-KR" sz="3300" b="1" u="sng" dirty="0">
                <a:solidFill>
                  <a:schemeClr val="bg1"/>
                </a:solidFill>
              </a:rPr>
              <a:t>當作替罪羔羊受當局殘暴對待</a:t>
            </a:r>
            <a:endParaRPr lang="ko-KR" altLang="en-US" sz="3300" b="1" u="sng" dirty="0">
              <a:solidFill>
                <a:schemeClr val="bg1"/>
              </a:solidFill>
            </a:endParaRPr>
          </a:p>
        </p:txBody>
      </p:sp>
      <p:pic>
        <p:nvPicPr>
          <p:cNvPr id="7" name="그림 6" descr="http://www.rfa.org/korean/nk_bible_305.jpg/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54006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40152" y="548680"/>
            <a:ext cx="2952328" cy="5904656"/>
          </a:xfrm>
        </p:spPr>
        <p:txBody>
          <a:bodyPr/>
          <a:lstStyle/>
          <a:p>
            <a:pPr>
              <a:buNone/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zh-TW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北韓政權向基督徒殘酷的逼迫之下，</a:t>
            </a:r>
            <a:r>
              <a:rPr lang="zh-TW" altLang="ko-KR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北韓基督徒的數越來越增加</a:t>
            </a:r>
            <a:r>
              <a:rPr lang="zh-TW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。他們像殉道者一樣，冒著生命危險信</a:t>
            </a:r>
            <a:r>
              <a:rPr lang="zh-TW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그림 4" descr="http://www.rfa.org/korean/nk_bible_305.jpg/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561662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683568" y="3645024"/>
            <a:ext cx="3456384" cy="258316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北韓政權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最近爲了賺錢，把北韓基督徒的聖經拿來在中國，很貴的價錢賣給韓國人。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내용 개체 틀 3" descr="http://cfile206.uf.daum.net/image/11684D284C965891035B0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60648"/>
            <a:ext cx="3810000" cy="2981325"/>
          </a:xfrm>
        </p:spPr>
      </p:pic>
      <p:pic>
        <p:nvPicPr>
          <p:cNvPr id="5" name="내용 개체 틀 3" descr="http://file2.cbs.co.kr/newsroom/image/2012/04/03171002167_60100060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41764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그림 5" descr="http://stlukesociety.co.kr/files/20080728193614Mg==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417646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zh-TW" altLang="ko-KR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為北韓的禱告項目</a:t>
            </a:r>
            <a:r>
              <a:rPr lang="ko-KR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o-KR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608512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sz="5700" b="1" dirty="0" smtClean="0">
                <a:solidFill>
                  <a:schemeClr val="bg1"/>
                </a:solidFill>
              </a:rPr>
              <a:t>1</a:t>
            </a:r>
            <a:r>
              <a:rPr lang="en-US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求神保守北韓基督徒的安全，並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堅</a:t>
            </a:r>
            <a:r>
              <a:rPr lang="en-US" altLang="zh-TW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持在</a:t>
            </a:r>
            <a:r>
              <a:rPr lang="en-US" altLang="zh-TW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苦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難中的信心，而會向全世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界當做信仰的證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據。</a:t>
            </a:r>
            <a:endParaRPr lang="ko-KR" altLang="ko-KR" sz="4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求神憐憫北韓，早日打開基督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</a:t>
            </a:r>
            <a:r>
              <a:rPr lang="zh-CN" altLang="en-US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信</a:t>
            </a:r>
            <a:r>
              <a:rPr lang="en-US" altLang="zh-CN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en-US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仰自由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們，讓北韓人民悔改而得救。</a:t>
            </a:r>
            <a:endParaRPr lang="ko-KR" altLang="ko-KR" sz="4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zh-TW" altLang="ko-KR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為北韓領導人金正恩禱告，求神在</a:t>
            </a:r>
            <a:r>
              <a:rPr lang="zh-TW" altLang="ko-KR" sz="4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他心裡動工，感動他追求和平，而非戰爭。</a:t>
            </a:r>
            <a:endParaRPr lang="ko-KR" altLang="ko-KR" sz="4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352</Words>
  <Application>Microsoft Office PowerPoint</Application>
  <PresentationFormat>화면 슬라이드 쇼(4:3)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求神 憐憫 受逼迫的北韓 弟兄姐妹！</vt:lpstr>
      <vt:lpstr>슬라이드 2</vt:lpstr>
      <vt:lpstr>슬라이드 3</vt:lpstr>
      <vt:lpstr>슬라이드 4</vt:lpstr>
      <vt:lpstr>슬라이드 5</vt:lpstr>
      <vt:lpstr>北韓政權最近爲了賺錢，把北韓基督徒的聖經拿來在中國，很貴的價錢賣給韓國人。</vt:lpstr>
      <vt:lpstr>為北韓的禱告項目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winK</dc:creator>
  <cp:lastModifiedBy>winK</cp:lastModifiedBy>
  <cp:revision>9</cp:revision>
  <dcterms:created xsi:type="dcterms:W3CDTF">2013-04-16T09:09:36Z</dcterms:created>
  <dcterms:modified xsi:type="dcterms:W3CDTF">2013-04-16T10:42:03Z</dcterms:modified>
</cp:coreProperties>
</file>